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46056"/>
        </a:solidFill>
        <a:effectLst/>
        <a:uFillTx/>
        <a:latin typeface="+mn-lt"/>
        <a:ea typeface="+mn-ea"/>
        <a:cs typeface="+mn-cs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9A0A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686763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B59660"/>
              </a:solidFill>
              <a:prstDash val="solid"/>
              <a:miter lim="400000"/>
            </a:ln>
          </a:left>
          <a:right>
            <a:ln w="12700" cap="flat">
              <a:solidFill>
                <a:srgbClr val="B59660"/>
              </a:solidFill>
              <a:prstDash val="solid"/>
              <a:miter lim="400000"/>
            </a:ln>
          </a:right>
          <a:top>
            <a:ln w="127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solidFill>
                <a:srgbClr val="B59660"/>
              </a:solidFill>
              <a:prstDash val="solid"/>
              <a:miter lim="400000"/>
            </a:ln>
          </a:bottom>
          <a:insideH>
            <a:ln w="12700" cap="flat">
              <a:solidFill>
                <a:srgbClr val="B59660"/>
              </a:solidFill>
              <a:prstDash val="solid"/>
              <a:miter lim="400000"/>
            </a:ln>
          </a:insideH>
          <a:insideV>
            <a:ln w="12700" cap="flat">
              <a:solidFill>
                <a:srgbClr val="B5966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596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n" i="off">
        <a:fontRef idx="minor">
          <a:srgbClr val="7B867F">
            <a:alpha val="92000"/>
          </a:srgbClr>
        </a:fontRef>
        <a:srgbClr val="7B867F">
          <a:alpha val="92000"/>
        </a:srgb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F8E8A">
              <a:alpha val="80000"/>
            </a:srgbClr>
          </a:solidFill>
        </a:fill>
      </a:tcStyle>
    </a:firstCol>
    <a:la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lastRow>
    <a:firstRow>
      <a:tcTxStyle b="on" i="off">
        <a:fontRef idx="minor">
          <a:srgbClr val="F5F5EA"/>
        </a:fontRef>
        <a:srgbClr val="F5F5E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70707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>
              <a:alpha val="90000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11000"/>
            </a:srgbClr>
          </a:solidFill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474E49">
                  <a:alpha val="92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6E72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46056"/>
        </a:fontRef>
        <a:srgbClr val="546056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BFC0B3">
              <a:alpha val="30000"/>
            </a:srgbClr>
          </a:solidFill>
        </a:fill>
      </a:tcStyle>
    </a:band2H>
    <a:firstCol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546056"/>
        </a:fontRef>
        <a:srgbClr val="546056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47700" y="2095500"/>
            <a:ext cx="11709400" cy="29083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47700" y="5207000"/>
            <a:ext cx="117094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Image"/>
          <p:cNvSpPr/>
          <p:nvPr>
            <p:ph type="pic" sz="quarter" idx="13"/>
          </p:nvPr>
        </p:nvSpPr>
        <p:spPr>
          <a:xfrm>
            <a:off x="6540500" y="490220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6" name="Image"/>
          <p:cNvSpPr/>
          <p:nvPr>
            <p:ph type="pic" sz="quarter" idx="14"/>
          </p:nvPr>
        </p:nvSpPr>
        <p:spPr>
          <a:xfrm>
            <a:off x="6540500" y="641350"/>
            <a:ext cx="5854700" cy="4241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7" name="Image"/>
          <p:cNvSpPr/>
          <p:nvPr>
            <p:ph type="pic" sz="half" idx="15"/>
          </p:nvPr>
        </p:nvSpPr>
        <p:spPr>
          <a:xfrm>
            <a:off x="6223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–Johnny Appleseed"/>
          <p:cNvSpPr txBox="1"/>
          <p:nvPr>
            <p:ph type="body" sz="quarter" idx="13"/>
          </p:nvPr>
        </p:nvSpPr>
        <p:spPr>
          <a:xfrm>
            <a:off x="2044700" y="6642100"/>
            <a:ext cx="8902700" cy="635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6" name="“Type a quote here”"/>
          <p:cNvSpPr txBox="1"/>
          <p:nvPr>
            <p:ph type="body" sz="quarter" idx="14"/>
          </p:nvPr>
        </p:nvSpPr>
        <p:spPr>
          <a:xfrm>
            <a:off x="2044700" y="4203700"/>
            <a:ext cx="8902700" cy="812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</a:lvl1pPr>
          </a:lstStyle>
          <a:p>
            <a:pPr/>
            <a:r>
              <a:t>“Type a quote here” 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quarter" idx="13"/>
          </p:nvPr>
        </p:nvSpPr>
        <p:spPr>
          <a:xfrm>
            <a:off x="44577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Image"/>
          <p:cNvSpPr/>
          <p:nvPr>
            <p:ph type="pic" sz="quarter" idx="14"/>
          </p:nvPr>
        </p:nvSpPr>
        <p:spPr>
          <a:xfrm>
            <a:off x="85598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Image"/>
          <p:cNvSpPr/>
          <p:nvPr>
            <p:ph type="pic" sz="quarter" idx="15"/>
          </p:nvPr>
        </p:nvSpPr>
        <p:spPr>
          <a:xfrm>
            <a:off x="355600" y="355600"/>
            <a:ext cx="40894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Title Text"/>
          <p:cNvSpPr txBox="1"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" name="Body Level One…"/>
          <p:cNvSpPr txBox="1"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"/>
          <p:cNvSpPr/>
          <p:nvPr>
            <p:ph type="pic" idx="13"/>
          </p:nvPr>
        </p:nvSpPr>
        <p:spPr>
          <a:xfrm>
            <a:off x="368300" y="368300"/>
            <a:ext cx="12268200" cy="6045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647700" y="6794500"/>
            <a:ext cx="11709400" cy="14224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Body Level One…"/>
          <p:cNvSpPr txBox="1"/>
          <p:nvPr>
            <p:ph type="body" sz="quarter" idx="1"/>
          </p:nvPr>
        </p:nvSpPr>
        <p:spPr>
          <a:xfrm>
            <a:off x="647700" y="82042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le Text"/>
          <p:cNvSpPr txBox="1"/>
          <p:nvPr>
            <p:ph type="title"/>
          </p:nvPr>
        </p:nvSpPr>
        <p:spPr>
          <a:xfrm>
            <a:off x="647700" y="3390900"/>
            <a:ext cx="11709400" cy="29591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Image"/>
          <p:cNvSpPr/>
          <p:nvPr>
            <p:ph type="pic" sz="half" idx="13"/>
          </p:nvPr>
        </p:nvSpPr>
        <p:spPr>
          <a:xfrm>
            <a:off x="6489700" y="622300"/>
            <a:ext cx="5892800" cy="8521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647700" y="1689100"/>
            <a:ext cx="5600700" cy="34925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546056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647700" y="5435600"/>
            <a:ext cx="5600700" cy="35941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1pPr>
            <a:lvl2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2pPr>
            <a:lvl3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3pPr>
            <a:lvl4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4pPr>
            <a:lvl5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i="1" sz="3200">
                <a:solidFill>
                  <a:srgbClr val="717D75"/>
                </a:solidFill>
                <a:latin typeface="Hoefler Text"/>
                <a:ea typeface="Hoefler Text"/>
                <a:cs typeface="Hoefler Text"/>
                <a:sym typeface="Hoefler Tex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Image"/>
          <p:cNvSpPr/>
          <p:nvPr>
            <p:ph type="pic" sz="half" idx="13"/>
          </p:nvPr>
        </p:nvSpPr>
        <p:spPr>
          <a:xfrm>
            <a:off x="6718300" y="2590800"/>
            <a:ext cx="5676900" cy="6553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647700" y="2628900"/>
            <a:ext cx="5600700" cy="6477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1pPr>
            <a:lvl2pPr marL="7874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2pPr>
            <a:lvl3pPr marL="11811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3pPr>
            <a:lvl4pPr marL="15748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4pPr>
            <a:lvl5pPr marL="1968500" indent="-393700">
              <a:lnSpc>
                <a:spcPct val="120000"/>
              </a:lnSpc>
              <a:spcBef>
                <a:spcPts val="2400"/>
              </a:spcBef>
              <a:buBlip>
                <a:blip r:embed="rId2"/>
              </a:buBlip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ody Level One…"/>
          <p:cNvSpPr txBox="1"/>
          <p:nvPr>
            <p:ph type="body" idx="1"/>
          </p:nvPr>
        </p:nvSpPr>
        <p:spPr>
          <a:xfrm>
            <a:off x="647700" y="647700"/>
            <a:ext cx="11709400" cy="8458200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47700" y="152400"/>
            <a:ext cx="11709400" cy="203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47700" y="2628900"/>
            <a:ext cx="11709400" cy="647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4599" y="9359900"/>
            <a:ext cx="342901" cy="40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>
                <a:solidFill>
                  <a:srgbClr val="FFFFFF">
                    <a:alpha val="95000"/>
                  </a:srgb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FFFFFF">
              <a:alpha val="95000"/>
            </a:srgbClr>
          </a:solidFill>
          <a:uFillTx/>
          <a:latin typeface="+mn-lt"/>
          <a:ea typeface="+mn-ea"/>
          <a:cs typeface="+mn-cs"/>
          <a:sym typeface="Palatino"/>
        </a:defRPr>
      </a:lvl9pPr>
    </p:titleStyle>
    <p:bodyStyle>
      <a:lvl1pPr marL="533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1pPr>
      <a:lvl2pPr marL="1066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2pPr>
      <a:lvl3pPr marL="1600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3pPr>
      <a:lvl4pPr marL="2133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4pPr>
      <a:lvl5pPr marL="26670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5pPr>
      <a:lvl6pPr marL="32004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6pPr>
      <a:lvl7pPr marL="37338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7pPr>
      <a:lvl8pPr marL="42672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8pPr>
      <a:lvl9pPr marL="4800600" marR="0" indent="-533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40000"/>
        <a:buFontTx/>
        <a:buBlip>
          <a:blip r:embed="rId3"/>
        </a:buBlip>
        <a:tabLst/>
        <a:defRPr b="0" baseline="0" cap="none" i="0" spc="0" strike="noStrike" sz="4300" u="none">
          <a:ln>
            <a:noFill/>
          </a:ln>
          <a:solidFill>
            <a:srgbClr val="546056"/>
          </a:solidFill>
          <a:uFillTx/>
          <a:latin typeface="+mn-lt"/>
          <a:ea typeface="+mn-ea"/>
          <a:cs typeface="+mn-cs"/>
          <a:sym typeface="Palatin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6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Relationship Id="rId3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35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holdinghands.jpg" descr="holdinghand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53100" y="-489347"/>
            <a:ext cx="15511000" cy="1029828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by Xcodeable"/>
          <p:cNvSpPr txBox="1"/>
          <p:nvPr>
            <p:ph type="subTitle" sz="quarter" idx="1"/>
          </p:nvPr>
        </p:nvSpPr>
        <p:spPr>
          <a:xfrm>
            <a:off x="647700" y="6172199"/>
            <a:ext cx="11709400" cy="734816"/>
          </a:xfrm>
          <a:prstGeom prst="rect">
            <a:avLst/>
          </a:prstGeom>
        </p:spPr>
        <p:txBody>
          <a:bodyPr/>
          <a:lstStyle>
            <a:lvl1pPr defTabSz="473201">
              <a:defRPr sz="4212">
                <a:solidFill>
                  <a:srgbClr val="FFFFFF"/>
                </a:solidFill>
              </a:defRPr>
            </a:lvl1pPr>
          </a:lstStyle>
          <a:p>
            <a:pPr/>
            <a:r>
              <a:t>by Xcodeable</a:t>
            </a:r>
          </a:p>
        </p:txBody>
      </p:sp>
      <p:pic>
        <p:nvPicPr>
          <p:cNvPr id="133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9779" y="1312068"/>
            <a:ext cx="4465438" cy="4487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35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loria.jpg" descr="gloria.jpg"/>
          <p:cNvPicPr>
            <a:picLocks noChangeAspect="1"/>
          </p:cNvPicPr>
          <p:nvPr/>
        </p:nvPicPr>
        <p:blipFill>
          <a:blip r:embed="rId2">
            <a:extLst/>
          </a:blip>
          <a:srcRect l="4999" t="784" r="5001" b="14036"/>
          <a:stretch>
            <a:fillRect/>
          </a:stretch>
        </p:blipFill>
        <p:spPr>
          <a:xfrm>
            <a:off x="226213" y="4103711"/>
            <a:ext cx="2948385" cy="294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98" fill="norm" stroke="1" extrusionOk="0">
                <a:moveTo>
                  <a:pt x="2750" y="0"/>
                </a:moveTo>
                <a:cubicBezTo>
                  <a:pt x="1961" y="0"/>
                  <a:pt x="1559" y="0"/>
                  <a:pt x="1137" y="134"/>
                </a:cubicBezTo>
                <a:cubicBezTo>
                  <a:pt x="671" y="303"/>
                  <a:pt x="303" y="671"/>
                  <a:pt x="134" y="1137"/>
                </a:cubicBezTo>
                <a:cubicBezTo>
                  <a:pt x="-1" y="1562"/>
                  <a:pt x="0" y="1962"/>
                  <a:pt x="0" y="2750"/>
                </a:cubicBezTo>
                <a:lnTo>
                  <a:pt x="0" y="18836"/>
                </a:lnTo>
                <a:cubicBezTo>
                  <a:pt x="0" y="19637"/>
                  <a:pt x="-1" y="20036"/>
                  <a:pt x="134" y="20461"/>
                </a:cubicBezTo>
                <a:cubicBezTo>
                  <a:pt x="303" y="20927"/>
                  <a:pt x="671" y="21295"/>
                  <a:pt x="1137" y="21464"/>
                </a:cubicBezTo>
                <a:cubicBezTo>
                  <a:pt x="1562" y="21599"/>
                  <a:pt x="1962" y="21598"/>
                  <a:pt x="2750" y="21598"/>
                </a:cubicBezTo>
                <a:lnTo>
                  <a:pt x="18836" y="21598"/>
                </a:lnTo>
                <a:cubicBezTo>
                  <a:pt x="19637" y="21598"/>
                  <a:pt x="20036" y="21599"/>
                  <a:pt x="20461" y="21464"/>
                </a:cubicBezTo>
                <a:cubicBezTo>
                  <a:pt x="20927" y="21295"/>
                  <a:pt x="21295" y="20927"/>
                  <a:pt x="21464" y="20461"/>
                </a:cubicBezTo>
                <a:cubicBezTo>
                  <a:pt x="21599" y="20036"/>
                  <a:pt x="21598" y="19636"/>
                  <a:pt x="21598" y="18848"/>
                </a:cubicBezTo>
                <a:lnTo>
                  <a:pt x="21598" y="2765"/>
                </a:lnTo>
                <a:cubicBezTo>
                  <a:pt x="21598" y="1964"/>
                  <a:pt x="21599" y="1562"/>
                  <a:pt x="21464" y="1137"/>
                </a:cubicBezTo>
                <a:cubicBezTo>
                  <a:pt x="21295" y="671"/>
                  <a:pt x="20927" y="303"/>
                  <a:pt x="20461" y="134"/>
                </a:cubicBezTo>
                <a:cubicBezTo>
                  <a:pt x="20036" y="-1"/>
                  <a:pt x="19636" y="0"/>
                  <a:pt x="18848" y="0"/>
                </a:cubicBezTo>
                <a:lnTo>
                  <a:pt x="2765" y="0"/>
                </a:lnTo>
                <a:lnTo>
                  <a:pt x="275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36" name="marlon.jpg" descr="marlon.jpg"/>
          <p:cNvPicPr>
            <a:picLocks noChangeAspect="1"/>
          </p:cNvPicPr>
          <p:nvPr/>
        </p:nvPicPr>
        <p:blipFill>
          <a:blip r:embed="rId3">
            <a:extLst/>
          </a:blip>
          <a:srcRect l="4999" t="0" r="4995" b="16121"/>
          <a:stretch>
            <a:fillRect/>
          </a:stretch>
        </p:blipFill>
        <p:spPr>
          <a:xfrm>
            <a:off x="6631051" y="4119451"/>
            <a:ext cx="2945210" cy="291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fill="norm" stroke="1" extrusionOk="0">
                <a:moveTo>
                  <a:pt x="990" y="0"/>
                </a:moveTo>
                <a:cubicBezTo>
                  <a:pt x="597" y="190"/>
                  <a:pt x="284" y="523"/>
                  <a:pt x="134" y="940"/>
                </a:cubicBezTo>
                <a:cubicBezTo>
                  <a:pt x="-1" y="1370"/>
                  <a:pt x="0" y="1772"/>
                  <a:pt x="0" y="2568"/>
                </a:cubicBezTo>
                <a:lnTo>
                  <a:pt x="0" y="18808"/>
                </a:lnTo>
                <a:cubicBezTo>
                  <a:pt x="0" y="19617"/>
                  <a:pt x="-1" y="20021"/>
                  <a:pt x="134" y="20451"/>
                </a:cubicBezTo>
                <a:cubicBezTo>
                  <a:pt x="303" y="20921"/>
                  <a:pt x="672" y="21291"/>
                  <a:pt x="1138" y="21462"/>
                </a:cubicBezTo>
                <a:cubicBezTo>
                  <a:pt x="1563" y="21598"/>
                  <a:pt x="1962" y="21600"/>
                  <a:pt x="2750" y="21600"/>
                </a:cubicBezTo>
                <a:lnTo>
                  <a:pt x="18834" y="21600"/>
                </a:lnTo>
                <a:cubicBezTo>
                  <a:pt x="19635" y="21600"/>
                  <a:pt x="20036" y="21598"/>
                  <a:pt x="20461" y="21462"/>
                </a:cubicBezTo>
                <a:cubicBezTo>
                  <a:pt x="20927" y="21291"/>
                  <a:pt x="21293" y="20921"/>
                  <a:pt x="21462" y="20451"/>
                </a:cubicBezTo>
                <a:cubicBezTo>
                  <a:pt x="21597" y="20021"/>
                  <a:pt x="21599" y="19616"/>
                  <a:pt x="21599" y="18820"/>
                </a:cubicBezTo>
                <a:lnTo>
                  <a:pt x="21599" y="2583"/>
                </a:lnTo>
                <a:cubicBezTo>
                  <a:pt x="21599" y="1774"/>
                  <a:pt x="21597" y="1370"/>
                  <a:pt x="21462" y="940"/>
                </a:cubicBezTo>
                <a:cubicBezTo>
                  <a:pt x="21312" y="522"/>
                  <a:pt x="21000" y="190"/>
                  <a:pt x="20607" y="0"/>
                </a:cubicBezTo>
                <a:lnTo>
                  <a:pt x="99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37" name="winston.jpg" descr="winston.jpg"/>
          <p:cNvPicPr>
            <a:picLocks noChangeAspect="1"/>
          </p:cNvPicPr>
          <p:nvPr/>
        </p:nvPicPr>
        <p:blipFill>
          <a:blip r:embed="rId4">
            <a:extLst/>
          </a:blip>
          <a:srcRect l="4999" t="2122" r="4996" b="15010"/>
          <a:stretch>
            <a:fillRect/>
          </a:stretch>
        </p:blipFill>
        <p:spPr>
          <a:xfrm>
            <a:off x="3428632" y="4103711"/>
            <a:ext cx="2948385" cy="294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2750" y="0"/>
                </a:moveTo>
                <a:cubicBezTo>
                  <a:pt x="1962" y="0"/>
                  <a:pt x="1559" y="0"/>
                  <a:pt x="1137" y="134"/>
                </a:cubicBezTo>
                <a:cubicBezTo>
                  <a:pt x="671" y="303"/>
                  <a:pt x="303" y="671"/>
                  <a:pt x="134" y="1137"/>
                </a:cubicBezTo>
                <a:cubicBezTo>
                  <a:pt x="-1" y="1562"/>
                  <a:pt x="0" y="1962"/>
                  <a:pt x="0" y="2750"/>
                </a:cubicBezTo>
                <a:lnTo>
                  <a:pt x="0" y="18834"/>
                </a:lnTo>
                <a:cubicBezTo>
                  <a:pt x="0" y="19635"/>
                  <a:pt x="-1" y="20037"/>
                  <a:pt x="134" y="20462"/>
                </a:cubicBezTo>
                <a:cubicBezTo>
                  <a:pt x="303" y="20928"/>
                  <a:pt x="671" y="21293"/>
                  <a:pt x="1137" y="21462"/>
                </a:cubicBezTo>
                <a:cubicBezTo>
                  <a:pt x="1562" y="21597"/>
                  <a:pt x="1962" y="21599"/>
                  <a:pt x="2750" y="21599"/>
                </a:cubicBezTo>
                <a:lnTo>
                  <a:pt x="18834" y="21599"/>
                </a:lnTo>
                <a:cubicBezTo>
                  <a:pt x="19635" y="21599"/>
                  <a:pt x="20037" y="21597"/>
                  <a:pt x="20462" y="21462"/>
                </a:cubicBezTo>
                <a:cubicBezTo>
                  <a:pt x="20928" y="21293"/>
                  <a:pt x="21293" y="20928"/>
                  <a:pt x="21462" y="20462"/>
                </a:cubicBezTo>
                <a:cubicBezTo>
                  <a:pt x="21597" y="20037"/>
                  <a:pt x="21599" y="19635"/>
                  <a:pt x="21599" y="18846"/>
                </a:cubicBezTo>
                <a:lnTo>
                  <a:pt x="21599" y="2765"/>
                </a:lnTo>
                <a:cubicBezTo>
                  <a:pt x="21599" y="1964"/>
                  <a:pt x="21597" y="1562"/>
                  <a:pt x="21462" y="1137"/>
                </a:cubicBezTo>
                <a:cubicBezTo>
                  <a:pt x="21293" y="671"/>
                  <a:pt x="20928" y="303"/>
                  <a:pt x="20462" y="134"/>
                </a:cubicBezTo>
                <a:cubicBezTo>
                  <a:pt x="20037" y="-1"/>
                  <a:pt x="19635" y="0"/>
                  <a:pt x="18846" y="0"/>
                </a:cubicBezTo>
                <a:lnTo>
                  <a:pt x="2765" y="0"/>
                </a:lnTo>
                <a:lnTo>
                  <a:pt x="275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38" name="Image uploaded from iOS.jpg" descr="Image uploaded from iOS.jpg"/>
          <p:cNvPicPr>
            <a:picLocks noChangeAspect="1"/>
          </p:cNvPicPr>
          <p:nvPr/>
        </p:nvPicPr>
        <p:blipFill>
          <a:blip r:embed="rId5">
            <a:extLst/>
          </a:blip>
          <a:srcRect l="19759" t="10575" r="19757" b="49102"/>
          <a:stretch>
            <a:fillRect/>
          </a:stretch>
        </p:blipFill>
        <p:spPr>
          <a:xfrm>
            <a:off x="9830295" y="4103711"/>
            <a:ext cx="2948385" cy="2948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599" fill="norm" stroke="1" extrusionOk="0">
                <a:moveTo>
                  <a:pt x="2750" y="0"/>
                </a:moveTo>
                <a:cubicBezTo>
                  <a:pt x="1962" y="0"/>
                  <a:pt x="1559" y="0"/>
                  <a:pt x="1137" y="134"/>
                </a:cubicBezTo>
                <a:cubicBezTo>
                  <a:pt x="671" y="303"/>
                  <a:pt x="303" y="671"/>
                  <a:pt x="134" y="1137"/>
                </a:cubicBezTo>
                <a:cubicBezTo>
                  <a:pt x="-1" y="1562"/>
                  <a:pt x="0" y="1962"/>
                  <a:pt x="0" y="2750"/>
                </a:cubicBezTo>
                <a:lnTo>
                  <a:pt x="0" y="18834"/>
                </a:lnTo>
                <a:cubicBezTo>
                  <a:pt x="0" y="19635"/>
                  <a:pt x="-1" y="20037"/>
                  <a:pt x="134" y="20462"/>
                </a:cubicBezTo>
                <a:cubicBezTo>
                  <a:pt x="303" y="20928"/>
                  <a:pt x="671" y="21293"/>
                  <a:pt x="1137" y="21462"/>
                </a:cubicBezTo>
                <a:cubicBezTo>
                  <a:pt x="1562" y="21597"/>
                  <a:pt x="1962" y="21599"/>
                  <a:pt x="2750" y="21599"/>
                </a:cubicBezTo>
                <a:lnTo>
                  <a:pt x="18834" y="21599"/>
                </a:lnTo>
                <a:cubicBezTo>
                  <a:pt x="19635" y="21599"/>
                  <a:pt x="20037" y="21597"/>
                  <a:pt x="20462" y="21462"/>
                </a:cubicBezTo>
                <a:cubicBezTo>
                  <a:pt x="20928" y="21293"/>
                  <a:pt x="21293" y="20928"/>
                  <a:pt x="21462" y="20462"/>
                </a:cubicBezTo>
                <a:cubicBezTo>
                  <a:pt x="21597" y="20037"/>
                  <a:pt x="21599" y="19635"/>
                  <a:pt x="21599" y="18846"/>
                </a:cubicBezTo>
                <a:lnTo>
                  <a:pt x="21599" y="2765"/>
                </a:lnTo>
                <a:cubicBezTo>
                  <a:pt x="21599" y="1964"/>
                  <a:pt x="21597" y="1562"/>
                  <a:pt x="21462" y="1137"/>
                </a:cubicBezTo>
                <a:cubicBezTo>
                  <a:pt x="21293" y="671"/>
                  <a:pt x="20928" y="303"/>
                  <a:pt x="20462" y="134"/>
                </a:cubicBezTo>
                <a:cubicBezTo>
                  <a:pt x="20037" y="-1"/>
                  <a:pt x="19635" y="0"/>
                  <a:pt x="18846" y="0"/>
                </a:cubicBezTo>
                <a:lnTo>
                  <a:pt x="2765" y="0"/>
                </a:lnTo>
                <a:lnTo>
                  <a:pt x="275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39" name="Gloria Washington…"/>
          <p:cNvSpPr txBox="1"/>
          <p:nvPr/>
        </p:nvSpPr>
        <p:spPr>
          <a:xfrm>
            <a:off x="226120" y="7397749"/>
            <a:ext cx="2948571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</a:defRPr>
            </a:pPr>
            <a:r>
              <a:t>Gloria Washington</a:t>
            </a:r>
          </a:p>
          <a:p>
            <a:pPr>
              <a:defRPr sz="1500">
                <a:solidFill>
                  <a:srgbClr val="FFFFFF"/>
                </a:solidFill>
              </a:defRPr>
            </a:pP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Project Manager</a:t>
            </a:r>
          </a:p>
        </p:txBody>
      </p:sp>
      <p:sp>
        <p:nvSpPr>
          <p:cNvPr id="140" name="Winston Maragh…"/>
          <p:cNvSpPr txBox="1"/>
          <p:nvPr/>
        </p:nvSpPr>
        <p:spPr>
          <a:xfrm>
            <a:off x="3554747" y="7397749"/>
            <a:ext cx="2648682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/>
            </a:pPr>
            <a:r>
              <a:rPr>
                <a:solidFill>
                  <a:srgbClr val="FFFFFF"/>
                </a:solidFill>
              </a:rPr>
              <a:t>Winston</a:t>
            </a:r>
            <a:r>
              <a:t> </a:t>
            </a:r>
            <a:r>
              <a:rPr>
                <a:solidFill>
                  <a:srgbClr val="FFFFFF"/>
                </a:solidFill>
              </a:rPr>
              <a:t>Maragh</a:t>
            </a:r>
            <a:endParaRPr>
              <a:solidFill>
                <a:srgbClr val="FFFFFF"/>
              </a:solidFill>
            </a:endParaRPr>
          </a:p>
          <a:p>
            <a:pPr>
              <a:defRPr sz="1500"/>
            </a:pPr>
            <a:endParaRPr>
              <a:solidFill>
                <a:srgbClr val="FFFFFF"/>
              </a:solidFill>
            </a:endParaRP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Design Lead</a:t>
            </a:r>
          </a:p>
        </p:txBody>
      </p:sp>
      <p:sp>
        <p:nvSpPr>
          <p:cNvPr id="141" name="Marlon Rugama…"/>
          <p:cNvSpPr txBox="1"/>
          <p:nvPr/>
        </p:nvSpPr>
        <p:spPr>
          <a:xfrm>
            <a:off x="6583485" y="7397749"/>
            <a:ext cx="2580804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</a:defRPr>
            </a:pPr>
            <a:r>
              <a:t>Marlon Rugama</a:t>
            </a:r>
          </a:p>
          <a:p>
            <a:pPr>
              <a:defRPr sz="1500">
                <a:solidFill>
                  <a:srgbClr val="FFFFFF"/>
                </a:solidFill>
              </a:defRPr>
            </a:pP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Tech Lead</a:t>
            </a:r>
          </a:p>
        </p:txBody>
      </p:sp>
      <p:sp>
        <p:nvSpPr>
          <p:cNvPr id="142" name="Xianxian Chen…"/>
          <p:cNvSpPr txBox="1"/>
          <p:nvPr/>
        </p:nvSpPr>
        <p:spPr>
          <a:xfrm>
            <a:off x="10063322" y="7397749"/>
            <a:ext cx="2353470" cy="1104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600">
                <a:solidFill>
                  <a:srgbClr val="FFFFFF"/>
                </a:solidFill>
              </a:defRPr>
            </a:pPr>
            <a:r>
              <a:t>Xianxian Chen</a:t>
            </a:r>
          </a:p>
          <a:p>
            <a:pPr>
              <a:defRPr sz="1500">
                <a:solidFill>
                  <a:srgbClr val="FFFFFF"/>
                </a:solidFill>
              </a:defRPr>
            </a:pPr>
          </a:p>
          <a:p>
            <a:pPr>
              <a:defRPr sz="2000">
                <a:solidFill>
                  <a:srgbClr val="000000"/>
                </a:solidFill>
              </a:defRPr>
            </a:pPr>
            <a:r>
              <a:t>Demo Lead</a:t>
            </a:r>
          </a:p>
        </p:txBody>
      </p:sp>
      <p:pic>
        <p:nvPicPr>
          <p:cNvPr id="143" name="logo_words_white.png" descr="logo_words_whit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370995" y="284869"/>
            <a:ext cx="1315122" cy="13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X-Codeable"/>
          <p:cNvSpPr txBox="1"/>
          <p:nvPr/>
        </p:nvSpPr>
        <p:spPr>
          <a:xfrm>
            <a:off x="3393305" y="1549399"/>
            <a:ext cx="6218189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9300" u="sng">
                <a:solidFill>
                  <a:srgbClr val="FFFFFF"/>
                </a:solidFill>
              </a:defRPr>
            </a:lvl1pPr>
          </a:lstStyle>
          <a:p>
            <a:pPr/>
            <a:r>
              <a:t>X-Codeable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3C3C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landate.jpeg" descr="plandate.jpe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8147248" y="2754416"/>
            <a:ext cx="4684016" cy="5403131"/>
          </a:xfrm>
          <a:prstGeom prst="rect">
            <a:avLst/>
          </a:prstGeom>
        </p:spPr>
      </p:pic>
      <p:sp>
        <p:nvSpPr>
          <p:cNvPr id="147" name="Probl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7500" u="sng">
                <a:solidFill>
                  <a:srgbClr val="D35A37">
                    <a:alpha val="95000"/>
                  </a:srgbClr>
                </a:solidFill>
              </a:defRPr>
            </a:lvl1pPr>
          </a:lstStyle>
          <a:p>
            <a:pPr/>
            <a:r>
              <a:t>Problem</a:t>
            </a:r>
          </a:p>
        </p:txBody>
      </p:sp>
      <p:sp>
        <p:nvSpPr>
          <p:cNvPr id="148" name="Finding meaningful connections in a big city…"/>
          <p:cNvSpPr txBox="1"/>
          <p:nvPr/>
        </p:nvSpPr>
        <p:spPr>
          <a:xfrm>
            <a:off x="324197" y="2489199"/>
            <a:ext cx="7675067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6948" indent="-396948" algn="l">
              <a:spcBef>
                <a:spcPts val="2400"/>
              </a:spcBef>
              <a:buSzPct val="80000"/>
              <a:buChar char="•"/>
              <a:defRPr sz="3800">
                <a:solidFill>
                  <a:srgbClr val="FFFFFF"/>
                </a:solidFill>
              </a:defRPr>
            </a:pPr>
            <a:r>
              <a:t>Finding meaningful connections in a big city</a:t>
            </a:r>
          </a:p>
          <a:p>
            <a:pPr algn="l">
              <a:spcBef>
                <a:spcPts val="2400"/>
              </a:spcBef>
              <a:defRPr sz="3800">
                <a:solidFill>
                  <a:srgbClr val="FFFFFF"/>
                </a:solidFill>
              </a:defRPr>
            </a:pPr>
          </a:p>
          <a:p>
            <a:pPr marL="396948" indent="-396948" algn="l">
              <a:spcBef>
                <a:spcPts val="2400"/>
              </a:spcBef>
              <a:buSzPct val="80000"/>
              <a:buChar char="•"/>
              <a:defRPr sz="3800">
                <a:solidFill>
                  <a:srgbClr val="FFFFFF"/>
                </a:solidFill>
              </a:defRPr>
            </a:pPr>
            <a:r>
              <a:t>Find people with similar interests</a:t>
            </a:r>
          </a:p>
          <a:p>
            <a:pPr algn="l">
              <a:spcBef>
                <a:spcPts val="2400"/>
              </a:spcBef>
              <a:defRPr sz="3800">
                <a:solidFill>
                  <a:srgbClr val="FFFFFF"/>
                </a:solidFill>
              </a:defRPr>
            </a:pPr>
          </a:p>
          <a:p>
            <a:pPr marL="396948" indent="-396948" algn="l">
              <a:spcBef>
                <a:spcPts val="2400"/>
              </a:spcBef>
              <a:buSzPct val="80000"/>
              <a:buChar char="•"/>
              <a:defRPr sz="3800">
                <a:solidFill>
                  <a:srgbClr val="FFFFFF"/>
                </a:solidFill>
              </a:defRPr>
            </a:pPr>
            <a:r>
              <a:t>Finding a restaurant for date</a:t>
            </a:r>
          </a:p>
        </p:txBody>
      </p:sp>
      <p:pic>
        <p:nvPicPr>
          <p:cNvPr id="149" name="logo_words_Red_.png" descr="logo_words_Red_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05582" y="70497"/>
            <a:ext cx="1829139" cy="1838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flowers.gif" descr="flowers.gif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00837" y="2411424"/>
            <a:ext cx="5924526" cy="5924527"/>
          </a:xfrm>
          <a:prstGeom prst="rect">
            <a:avLst/>
          </a:prstGeom>
        </p:spPr>
      </p:pic>
      <p:sp>
        <p:nvSpPr>
          <p:cNvPr id="152" name="Solution"/>
          <p:cNvSpPr txBox="1"/>
          <p:nvPr>
            <p:ph type="title"/>
          </p:nvPr>
        </p:nvSpPr>
        <p:spPr>
          <a:xfrm>
            <a:off x="647700" y="152427"/>
            <a:ext cx="11709400" cy="2032001"/>
          </a:xfrm>
          <a:prstGeom prst="rect">
            <a:avLst/>
          </a:prstGeom>
        </p:spPr>
        <p:txBody>
          <a:bodyPr/>
          <a:lstStyle>
            <a:lvl1pPr>
              <a:defRPr b="1" sz="7500" u="sng">
                <a:solidFill>
                  <a:srgbClr val="D35A37">
                    <a:alpha val="95000"/>
                  </a:srgbClr>
                </a:solidFill>
              </a:defRPr>
            </a:lvl1pPr>
          </a:lstStyle>
          <a:p>
            <a:pPr/>
            <a:r>
              <a:t>Solution</a:t>
            </a:r>
          </a:p>
        </p:txBody>
      </p:sp>
      <p:sp>
        <p:nvSpPr>
          <p:cNvPr id="153" name="Users match based on food preference…"/>
          <p:cNvSpPr txBox="1"/>
          <p:nvPr>
            <p:ph type="body" sz="half" idx="1"/>
          </p:nvPr>
        </p:nvSpPr>
        <p:spPr>
          <a:xfrm>
            <a:off x="288627" y="2972593"/>
            <a:ext cx="6331546" cy="4802189"/>
          </a:xfrm>
          <a:prstGeom prst="rect">
            <a:avLst/>
          </a:prstGeom>
        </p:spPr>
        <p:txBody>
          <a:bodyPr/>
          <a:lstStyle/>
          <a:p>
            <a:pPr marL="396948" indent="-396948">
              <a:lnSpc>
                <a:spcPct val="100000"/>
              </a:lnSpc>
              <a:buSzPct val="80000"/>
              <a:buChar char="•"/>
              <a:defRPr>
                <a:solidFill>
                  <a:srgbClr val="000000"/>
                </a:solidFill>
              </a:defRPr>
            </a:pPr>
            <a:r>
              <a:t>Users match based on food preference</a:t>
            </a:r>
          </a:p>
          <a:p>
            <a:pPr marL="396948" indent="-396948">
              <a:lnSpc>
                <a:spcPct val="100000"/>
              </a:lnSpc>
              <a:buSzPct val="80000"/>
              <a:buChar char="•"/>
              <a:defRPr>
                <a:solidFill>
                  <a:srgbClr val="000000"/>
                </a:solidFill>
              </a:defRPr>
            </a:pPr>
          </a:p>
          <a:p>
            <a:pPr marL="396948" indent="-396948">
              <a:lnSpc>
                <a:spcPct val="100000"/>
              </a:lnSpc>
              <a:buSzPct val="80000"/>
              <a:buChar char="•"/>
              <a:defRPr>
                <a:solidFill>
                  <a:srgbClr val="000000"/>
                </a:solidFill>
              </a:defRPr>
            </a:pPr>
            <a:r>
              <a:t>Bond over a simple idea</a:t>
            </a:r>
          </a:p>
          <a:p>
            <a:pPr marL="396948" indent="-396948">
              <a:lnSpc>
                <a:spcPct val="100000"/>
              </a:lnSpc>
              <a:buSzPct val="80000"/>
              <a:buChar char="•"/>
              <a:defRPr>
                <a:solidFill>
                  <a:srgbClr val="000000"/>
                </a:solidFill>
              </a:defRPr>
            </a:pPr>
          </a:p>
          <a:p>
            <a:pPr marL="396948" indent="-396948">
              <a:lnSpc>
                <a:spcPct val="100000"/>
              </a:lnSpc>
              <a:buSzPct val="80000"/>
              <a:buChar char="•"/>
              <a:defRPr>
                <a:solidFill>
                  <a:srgbClr val="000000"/>
                </a:solidFill>
              </a:defRPr>
            </a:pPr>
            <a:r>
              <a:t>Plan a date in app</a:t>
            </a:r>
          </a:p>
        </p:txBody>
      </p:sp>
      <p:pic>
        <p:nvPicPr>
          <p:cNvPr id="15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75793" y="375868"/>
            <a:ext cx="1577197" cy="1585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0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35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love1.jpeg" descr="lov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3782" y="4491632"/>
            <a:ext cx="7717280" cy="493584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“Creating meaningful connections through food”"/>
          <p:cNvSpPr txBox="1"/>
          <p:nvPr>
            <p:ph type="body" idx="14"/>
          </p:nvPr>
        </p:nvSpPr>
        <p:spPr>
          <a:xfrm>
            <a:off x="414039" y="3451679"/>
            <a:ext cx="12176722" cy="774701"/>
          </a:xfrm>
          <a:prstGeom prst="rect">
            <a:avLst/>
          </a:prstGeom>
        </p:spPr>
        <p:txBody>
          <a:bodyPr/>
          <a:lstStyle>
            <a:lvl1pPr>
              <a:defRPr b="1" sz="4000">
                <a:solidFill>
                  <a:srgbClr val="FFFFFF"/>
                </a:solidFill>
              </a:defRPr>
            </a:lvl1pPr>
          </a:lstStyle>
          <a:p>
            <a:pPr/>
            <a:r>
              <a:t>“Creating meaningful connections through food”</a:t>
            </a:r>
          </a:p>
        </p:txBody>
      </p:sp>
      <p:pic>
        <p:nvPicPr>
          <p:cNvPr id="158" name="logo_words_white.png" descr="logo_words_white.png"/>
          <p:cNvPicPr>
            <a:picLocks noChangeAspect="1"/>
          </p:cNvPicPr>
          <p:nvPr/>
        </p:nvPicPr>
        <p:blipFill>
          <a:blip r:embed="rId3">
            <a:extLst/>
          </a:blip>
          <a:srcRect l="0" t="248" r="0" b="248"/>
          <a:stretch>
            <a:fillRect/>
          </a:stretch>
        </p:blipFill>
        <p:spPr>
          <a:xfrm>
            <a:off x="5113734" y="409095"/>
            <a:ext cx="2777283" cy="277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D35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dinnerwine.jpeg" descr="dinnerwin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30498" y="-1"/>
            <a:ext cx="14630402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User dAting experience"/>
          <p:cNvSpPr txBox="1"/>
          <p:nvPr/>
        </p:nvSpPr>
        <p:spPr>
          <a:xfrm>
            <a:off x="3730407" y="1612900"/>
            <a:ext cx="9099986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6600">
                <a:solidFill>
                  <a:srgbClr val="FFFFFF"/>
                </a:solidFill>
              </a:defRPr>
            </a:lvl1pPr>
          </a:lstStyle>
          <a:p>
            <a:pPr/>
            <a:r>
              <a:t>User dAting experience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date2.jpeg" descr="date2.jpe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877952" y="2010504"/>
            <a:ext cx="5986166" cy="6906284"/>
          </a:xfrm>
          <a:prstGeom prst="rect">
            <a:avLst/>
          </a:prstGeom>
        </p:spPr>
      </p:pic>
      <p:sp>
        <p:nvSpPr>
          <p:cNvPr id="164" name="Future Features: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35A37">
                    <a:alpha val="95000"/>
                  </a:srgbClr>
                </a:solidFill>
              </a:defRPr>
            </a:lvl1pPr>
          </a:lstStyle>
          <a:p>
            <a:pPr/>
            <a:r>
              <a:t>Future Features:</a:t>
            </a:r>
          </a:p>
        </p:txBody>
      </p:sp>
      <p:sp>
        <p:nvSpPr>
          <p:cNvPr id="165" name="Tech:…"/>
          <p:cNvSpPr txBox="1"/>
          <p:nvPr>
            <p:ph type="body" sz="half" idx="1"/>
          </p:nvPr>
        </p:nvSpPr>
        <p:spPr>
          <a:xfrm>
            <a:off x="647700" y="2184201"/>
            <a:ext cx="5986165" cy="6921699"/>
          </a:xfrm>
          <a:prstGeom prst="rect">
            <a:avLst/>
          </a:prstGeom>
        </p:spPr>
        <p:txBody>
          <a:bodyPr/>
          <a:lstStyle/>
          <a:p>
            <a:pPr marL="0" indent="0" defTabSz="449833">
              <a:spcBef>
                <a:spcPts val="1800"/>
              </a:spcBef>
              <a:buSzTx/>
              <a:buNone/>
              <a:defRPr b="1" sz="3080" u="sng">
                <a:solidFill>
                  <a:srgbClr val="D35A37"/>
                </a:solidFill>
              </a:defRPr>
            </a:pPr>
            <a:r>
              <a:t>Tech:</a:t>
            </a:r>
          </a:p>
          <a:p>
            <a:pPr marL="303148" indent="-303148" defTabSz="449833">
              <a:spcBef>
                <a:spcPts val="1800"/>
              </a:spcBef>
              <a:buBlip>
                <a:blip r:embed="rId3"/>
              </a:buBlip>
              <a:defRPr sz="2925">
                <a:solidFill>
                  <a:srgbClr val="000000"/>
                </a:solidFill>
              </a:defRPr>
            </a:pPr>
            <a:r>
              <a:t>iCalendar integration</a:t>
            </a:r>
          </a:p>
          <a:p>
            <a:pPr marL="303148" indent="-303148" defTabSz="449833">
              <a:spcBef>
                <a:spcPts val="1800"/>
              </a:spcBef>
              <a:buBlip>
                <a:blip r:embed="rId3"/>
              </a:buBlip>
              <a:defRPr sz="2925">
                <a:solidFill>
                  <a:srgbClr val="000000"/>
                </a:solidFill>
              </a:defRPr>
            </a:pPr>
            <a:r>
              <a:t>Video Chat</a:t>
            </a:r>
          </a:p>
          <a:p>
            <a:pPr marL="303148" indent="-303148" defTabSz="449833">
              <a:spcBef>
                <a:spcPts val="1800"/>
              </a:spcBef>
              <a:buBlip>
                <a:blip r:embed="rId3"/>
              </a:buBlip>
              <a:defRPr sz="2925">
                <a:solidFill>
                  <a:srgbClr val="000000"/>
                </a:solidFill>
              </a:defRPr>
            </a:pPr>
            <a:r>
              <a:t>Restaurant reservations</a:t>
            </a:r>
          </a:p>
          <a:p>
            <a:pPr marL="303148" indent="-303148" defTabSz="449833">
              <a:spcBef>
                <a:spcPts val="1800"/>
              </a:spcBef>
              <a:buBlip>
                <a:blip r:embed="rId3"/>
              </a:buBlip>
              <a:defRPr sz="2925">
                <a:solidFill>
                  <a:srgbClr val="000000"/>
                </a:solidFill>
              </a:defRPr>
            </a:pPr>
            <a:r>
              <a:t>Machine Learning</a:t>
            </a:r>
          </a:p>
          <a:p>
            <a:pPr marL="0" indent="0" defTabSz="449833">
              <a:spcBef>
                <a:spcPts val="1800"/>
              </a:spcBef>
              <a:buSzTx/>
              <a:buNone/>
              <a:defRPr b="1" sz="3080" u="sng">
                <a:solidFill>
                  <a:srgbClr val="D35A37"/>
                </a:solidFill>
              </a:defRPr>
            </a:pPr>
            <a:r>
              <a:t>Business :</a:t>
            </a:r>
          </a:p>
          <a:p>
            <a:pPr marL="303148" indent="-303148" defTabSz="449833">
              <a:spcBef>
                <a:spcPts val="1800"/>
              </a:spcBef>
              <a:buBlip>
                <a:blip r:embed="rId3"/>
              </a:buBlip>
              <a:defRPr sz="2772">
                <a:solidFill>
                  <a:srgbClr val="000000"/>
                </a:solidFill>
              </a:defRPr>
            </a:pPr>
            <a:r>
              <a:t>Partner with restaurants to provide discounts</a:t>
            </a:r>
          </a:p>
          <a:p>
            <a:pPr marL="303148" indent="-303148" defTabSz="449833">
              <a:spcBef>
                <a:spcPts val="1800"/>
              </a:spcBef>
              <a:buBlip>
                <a:blip r:embed="rId3"/>
              </a:buBlip>
              <a:defRPr sz="2772">
                <a:solidFill>
                  <a:srgbClr val="000000"/>
                </a:solidFill>
              </a:defRPr>
            </a:pPr>
            <a:r>
              <a:t>Expand to other big cities.</a:t>
            </a:r>
          </a:p>
        </p:txBody>
      </p:sp>
      <p:pic>
        <p:nvPicPr>
          <p:cNvPr id="166" name="logo_words_Red_.png" descr="logo_words_Red_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66666" y="120253"/>
            <a:ext cx="1577361" cy="1585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creen Shot 2018-04-06 at 5.54.02 PM.png" descr="Screen Shot 2018-04-06 at 5.54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794" y="2627747"/>
            <a:ext cx="3007603" cy="6504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Screen Shot 2018-04-06 at 3.18.51 PM.png" descr="Screen Shot 2018-04-06 at 3.18.5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29937" y="2620276"/>
            <a:ext cx="3000883" cy="6424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Screen Shot 2018-04-06 at 3.17.14 PM.png" descr="Screen Shot 2018-04-06 at 3.17.1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8725" y="2672347"/>
            <a:ext cx="3000884" cy="651437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Are you single &amp; like to eat?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79044">
              <a:defRPr sz="5740">
                <a:solidFill>
                  <a:srgbClr val="000000"/>
                </a:solidFill>
              </a:defRPr>
            </a:pPr>
            <a:r>
              <a:t>Are you single &amp; like to eat?</a:t>
            </a:r>
          </a:p>
          <a:p>
            <a:pPr algn="ctr" defTabSz="479044">
              <a:defRPr sz="5740">
                <a:solidFill>
                  <a:srgbClr val="D35A37"/>
                </a:solidFill>
              </a:defRPr>
            </a:pPr>
            <a:r>
              <a:t>Try dAte!</a:t>
            </a:r>
          </a:p>
        </p:txBody>
      </p:sp>
      <p:pic>
        <p:nvPicPr>
          <p:cNvPr id="172" name="iphoneX_frame.png" descr="iphoneX_fram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02710" y="2525865"/>
            <a:ext cx="3392914" cy="6807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phoneX_frame.png" descr="iphoneX_fram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1143" y="2463732"/>
            <a:ext cx="3392914" cy="6807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iphoneX_frame.png" descr="iphoneX_fram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14277" y="2463732"/>
            <a:ext cx="3392914" cy="6807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logo_words_Red_.png" descr="logo_words_Red_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21767" y="147173"/>
            <a:ext cx="1778889" cy="1787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ank You"/>
          <p:cNvSpPr txBox="1"/>
          <p:nvPr>
            <p:ph type="title"/>
          </p:nvPr>
        </p:nvSpPr>
        <p:spPr>
          <a:xfrm>
            <a:off x="368300" y="152400"/>
            <a:ext cx="11709400" cy="2032000"/>
          </a:xfrm>
          <a:prstGeom prst="rect">
            <a:avLst/>
          </a:prstGeom>
        </p:spPr>
        <p:txBody>
          <a:bodyPr/>
          <a:lstStyle>
            <a:lvl1pPr algn="ctr">
              <a:defRPr b="1" sz="9600">
                <a:solidFill>
                  <a:srgbClr val="D35A37">
                    <a:alpha val="95000"/>
                  </a:srgbClr>
                </a:solidFill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178" name="Tom O’Malley…"/>
          <p:cNvSpPr txBox="1"/>
          <p:nvPr>
            <p:ph type="body" sz="quarter" idx="1"/>
          </p:nvPr>
        </p:nvSpPr>
        <p:spPr>
          <a:xfrm>
            <a:off x="7683500" y="4772641"/>
            <a:ext cx="4180086" cy="29338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 sz="3200">
                <a:solidFill>
                  <a:srgbClr val="000000"/>
                </a:solidFill>
              </a:defRPr>
            </a:pPr>
            <a:r>
              <a:t>Tom O’Malley</a:t>
            </a:r>
          </a:p>
          <a:p>
            <a:pPr>
              <a:buBlip>
                <a:blip r:embed="rId2"/>
              </a:buBlip>
              <a:defRPr sz="3200">
                <a:solidFill>
                  <a:srgbClr val="000000"/>
                </a:solidFill>
              </a:defRPr>
            </a:pPr>
            <a:r>
              <a:t>Justine Kay</a:t>
            </a:r>
          </a:p>
          <a:p>
            <a:pPr>
              <a:buBlip>
                <a:blip r:embed="rId2"/>
              </a:buBlip>
              <a:defRPr sz="3200">
                <a:solidFill>
                  <a:srgbClr val="000000"/>
                </a:solidFill>
              </a:defRPr>
            </a:pPr>
            <a:r>
              <a:t>Vincent Toms</a:t>
            </a:r>
          </a:p>
        </p:txBody>
      </p:sp>
      <p:pic>
        <p:nvPicPr>
          <p:cNvPr id="179" name="c4qLogo.png" descr="c4q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6495" y="2944678"/>
            <a:ext cx="1931594" cy="1881204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Ben Stone…"/>
          <p:cNvSpPr txBox="1"/>
          <p:nvPr/>
        </p:nvSpPr>
        <p:spPr>
          <a:xfrm>
            <a:off x="1401151" y="5001847"/>
            <a:ext cx="3939978" cy="383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33400" indent="-533400" algn="l">
              <a:spcBef>
                <a:spcPts val="4200"/>
              </a:spcBef>
              <a:buSzPct val="4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Ben Stone</a:t>
            </a:r>
          </a:p>
          <a:p>
            <a:pPr marL="533400" indent="-533400" algn="l">
              <a:spcBef>
                <a:spcPts val="4200"/>
              </a:spcBef>
              <a:buSzPct val="4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Alex Paul</a:t>
            </a:r>
          </a:p>
          <a:p>
            <a:pPr marL="533400" indent="-533400" algn="l">
              <a:spcBef>
                <a:spcPts val="4200"/>
              </a:spcBef>
              <a:buSzPct val="4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Cameron Flowers</a:t>
            </a:r>
          </a:p>
          <a:p>
            <a:pPr marL="533400" indent="-533400" algn="l">
              <a:spcBef>
                <a:spcPts val="4200"/>
              </a:spcBef>
              <a:buSzPct val="40000"/>
              <a:buBlip>
                <a:blip r:embed="rId2"/>
              </a:buBlip>
              <a:defRPr>
                <a:solidFill>
                  <a:srgbClr val="000000"/>
                </a:solidFill>
              </a:defRPr>
            </a:pPr>
            <a:r>
              <a:t>Stefani Priskos</a:t>
            </a:r>
          </a:p>
        </p:txBody>
      </p:sp>
      <p:pic>
        <p:nvPicPr>
          <p:cNvPr id="181" name="Screen Shot 2018-04-06 at 2.35.49 PM.png" descr="Screen Shot 2018-04-06 at 2.35.49 PM.png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6902053" y="3191137"/>
            <a:ext cx="4930180" cy="1388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546056"/>
      </a:dk1>
      <a:lt1>
        <a:srgbClr val="600C52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rushedCanvas">
  <a:themeElements>
    <a:clrScheme name="BrushedCanvas">
      <a:dk1>
        <a:srgbClr val="000000"/>
      </a:dk1>
      <a:lt1>
        <a:srgbClr val="FFFFFF"/>
      </a:lt1>
      <a:dk2>
        <a:srgbClr val="61615E"/>
      </a:dk2>
      <a:lt2>
        <a:srgbClr val="CECECA"/>
      </a:lt2>
      <a:accent1>
        <a:srgbClr val="648FC7"/>
      </a:accent1>
      <a:accent2>
        <a:srgbClr val="77B06D"/>
      </a:accent2>
      <a:accent3>
        <a:srgbClr val="E0BC59"/>
      </a:accent3>
      <a:accent4>
        <a:srgbClr val="EB925B"/>
      </a:accent4>
      <a:accent5>
        <a:srgbClr val="C56667"/>
      </a:accent5>
      <a:accent6>
        <a:srgbClr val="927AB0"/>
      </a:accent6>
      <a:hlink>
        <a:srgbClr val="0000FF"/>
      </a:hlink>
      <a:folHlink>
        <a:srgbClr val="FF00FF"/>
      </a:folHlink>
    </a:clrScheme>
    <a:fontScheme name="BrushedCanvas">
      <a:majorFont>
        <a:latin typeface="Palatino"/>
        <a:ea typeface="Palatino"/>
        <a:cs typeface="Palatino"/>
      </a:majorFont>
      <a:minorFont>
        <a:latin typeface="Palatino"/>
        <a:ea typeface="Palatino"/>
        <a:cs typeface="Palatino"/>
      </a:minorFont>
    </a:fontScheme>
    <a:fmtScheme name="BrushedCanva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800" u="none" kumimoji="0" normalizeH="0">
            <a:ln>
              <a:noFill/>
            </a:ln>
            <a:solidFill>
              <a:srgbClr val="F5F8EB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17D7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46056"/>
            </a:solidFill>
            <a:effectLst/>
            <a:uFillTx/>
            <a:latin typeface="+mn-lt"/>
            <a:ea typeface="+mn-ea"/>
            <a:cs typeface="+mn-cs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